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6A84FA-AEE7-4096-A4EA-6E52162D82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9B542-115D-44FA-B81A-D24BFB13CC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Cyclosporin-related arteriolopathy. Mucinoid thickening of the intima with intraluminal thrombosis. (Courtesy of Dr G. Banfi, Nephrology, IRCCS Ospedale Maggiore, Milan, Italy.)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Nephrol Dial Transplant Vol. 19 No. 12 © ERA-EDTA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F0B069-A44A-45BC-8264-F5B4860B7E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h5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19, Issue 12, December 2004, Pages 2937–2947,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https://doi.org/10.1093/ndt/gfh511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Cyclosporin-related arteriolopathy. Mucinoid thickening of the intima with intraluminal thrombosis. (Courtesy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Cyclosporin-related arteriolopathy. Mucinoid thickening of the intima with intraluminal thrombosis. (Courtesy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2024-04-26T21:09:18Z</dcterms:modified>
</cp:coreProperties>
</file>