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351CBD-CC59-4A6C-81A6-D0A28532F8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C32C03-40C7-4A95-9762-AF8A664CC0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Stacked receiver functions for common conversion point stacking (see boxes in Fig. 9). Piercing points of Sp rays were calculated. Sp receiver functions with piercing points in the individual boxes were stacked without overlap. Only boxes with at least 10 stacked traces are coloured. Interpreted conversions from LAB are marked by red dashed lines. Additional phases are marked by green dashed lines. The corresponding lead times are given in Table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AC7A39-85F2-44F7-B0C5-9593B3B26A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0.0454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181, Issue 2, May 2010, Pages 604–634, </a:t>
            </a:r>
            <a:r>
              <a:rPr lang="en-US" altLang="en-US" sz="1000">
                <a:solidFill>
                  <a:srgbClr val="333333"/>
                </a:solidFill>
                <a:hlinkClick r:id="rId3"/>
              </a:rPr>
              <a:t>https://doi.org/10.1111/j.1365-246X.2010.04548.x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Stacked receiver functions for common conversion point stacking (see boxes in Fig. 9). Piercing points of Sp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Stacked receiver functions for common conversion point stacking (see boxes in Fig. 9). Piercing points of Sp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2024-04-26T05:16:00Z</dcterms:modified>
</cp:coreProperties>
</file>