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2BE052-D4C4-45DC-BA7A-AFD6487A4B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BEC738-DE99-4E1C-BABE-A6BD7A8B37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Cortical activity and its trial-averaged time courses in SI. Brain activation of the contrast Set 3 versus baseline during the encoding period is superimposed on the maximum probability map (MPM) for primary somatosensory cortex on axial section at z = 51. The numbers of the MPM indicate the anatomical locations of Area 1 and Area 2 of the coded by different gray levels. Percent signal change (PSC) of selected voxels within Area 1 and Area 2 of SI are depicted for the 4 task conditions. The first and second vertical gray lines mark the end of the encoding period and the beginning of the recognition period respectively. L, left; R, right. Figures were created with the software packages Anatomy toolbox (Eickhoff et al. 2005; http://www.fz-juelich.de/ime/spm_anatomy_toolbox) and MRIcro (http://www.sph.sc.edu/comd/rorden/mricro.html).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071ECF-81B0-45E2-ADB7-7D8B4B4999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243–253,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Cortical activity and its trial-averaged time courses in SI. Brain activation of the contrast Set 3 versus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Cortical activity and its trial-averaged time courses in SI. Brain activation of the contrast Set 3 versus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2024-04-26T15:05:43Z</dcterms:modified>
</cp:coreProperties>
</file>