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BF4247-0CA7-4B22-943E-B0FD20F88D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A1AE2E-A442-47CB-AF67-6F76351140A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EA7E1E4-6EF0-4541-AC20-FDAC1ECD1CD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2024-04-26T11:10:29Z</dcterms:modified>
</cp:coreProperties>
</file>