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0EA0B-1AFA-4A26-A653-0FED1C7CF2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FE014-7748-44C9-8FA0-9A207DC7E8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Rapid identification of Fusarium species using PCR primers designed from ITS sequences of nrDNA. Lanes: 1–3: Fusarium culmorum isolates; 4–6: Fusarium sambucinum; 7: Fusarium oxysporum; 8–10: Fusarium equiseti; 11–13: Fusarium avenaceum; 14: negative control without DNA; M: 100 bp DNA marker (Gibco BRL, UK).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604A8-D153-4D34-A8E9-822EF5B9F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Rapid identification of Fusarium species using fluorescent-labelled PCR-based assay. Lanes 1–5 represent Fusarium culmorum, Fusarium sambucinum, Fusarium oxysporum, Fusarium avenaceum and Fusarium equiseti isolates, respectively. Panel a shows the gel of PCR products amplified by respective species-specific primers and run on 2% metaphor agarose gel, and panel b represents the amplified DNA in Eppendorf tubes after purification.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604A8-D153-4D34-A8E9-822EF5B9F02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03.tb1153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03.tb11537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218, Issue 2, January 2003, Pages 329–332,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https://doi.org/10.1111/j.1574-6968.2003.tb11537.x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Rapid identification of Fusarium species using PCR primers designed from ITS sequences of nrDNA. Lanes: 1–3: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40100" y="1371600"/>
            <a:ext cx="24517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218, Issue 2, January 2003, Pages 329–332,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https://doi.org/10.1111/j.1574-6968.2003.tb11537.x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Rapid identification of Fusarium species using fluorescent-labelled PCR-based assay. Lanes 1–5 represent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409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Rapid identification of Fusarium species using PCR primers designed from ITS sequences of nrDNA. Lanes: 1–3: ...</vt:lpstr>
      <vt:lpstr>2 Rapid identification of Fusarium species using fluorescent-labelled PCR-based assay. Lanes 1–5 represent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2024-04-26T05:12:04Z</dcterms:modified>
</cp:coreProperties>
</file>