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02896-887D-4CE7-B5CF-82883AA45F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F1511-03BA-4B79-9DCE-F15F9576E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AE9B71-79FD-4065-B379-1B51BB35C6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2024-04-26T07:46:39Z</dcterms:modified>
</cp:coreProperties>
</file>