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11F55-A97B-4CA9-9B25-5EB77676D8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5A7BC-36F0-4568-AF8B-5DAD48461A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817E-16AC-4DC0-B93C-92A303D02B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2024-04-26T03:59:21Z</dcterms:modified>
</cp:coreProperties>
</file>