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1287B-5112-4A9E-92D2-3BA3E51498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53C561-23D0-48A6-AC88-B66ED69800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B7036E-75EC-43D8-9BEA-0C52FE9965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2024-04-27T02:34:11Z</dcterms:modified>
</cp:coreProperties>
</file>