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87446-0C56-4E16-A907-21228B6535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8D82DF-72AB-4845-A117-F3B2A6D82F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Age-standardized mortality rate per 100,000 person-years (standardized to the age distribution of the cohort in men and women) according to the combination of body mass index (weight (kg)/height (m)2) and moderate and vigorous physical activity, National Institutes of Health-AARP Diet and Health Study, 1996–2006. Body mass index categories: , 18.5–&lt;25 (normal-weight); , 25–&lt;30 (overweight); , 30–&lt;35 (obese); , ≥35 (morbidly obese).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Published by the Johns Hopkins Bloomberg School of Public Health 2009.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2E80E-06F7-462A-A962-371AB8A7DA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p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169, Issue 11, 1 June 2009, Pages 1344–1351,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Age-standardized mortality rate per 100,000 person-years (standardized to the age distribution of the cohort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Age-standardized mortality rate per 100,000 person-years (standardized to the age distribution of the cohort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2024-04-26T04:07:09Z</dcterms:modified>
</cp:coreProperties>
</file>