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778D4-FAA1-477B-8E53-EF3EFE45CF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9D12B-45C1-4D8B-906C-C764994730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65DB8-4AFC-4076-9FB6-8647AFC0FC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2024-04-27T01:18:26Z</dcterms:modified>
</cp:coreProperties>
</file>