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2F3CB7-B644-497E-80CD-95AB7FAA7B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7D18C9-0A00-4EDF-9178-E18A232ADF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Real GDP Per Captia (Constant CFA Francs 1985). Source: IAP (see Footnote 1)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Centre for the Study of African Economies.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74DF39-0F57-496C-A207-B65A938305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Official Poverty Line, Variations of Cereal Prices and the CPI. Note: Prices are indexed to 1994=100; Cereal prices are annual averages; PL: Inflation of the official poverty line. Source: CPI: IAP (see Footnote 1); Cereal prices: Grain Market Price Surveillance System, Burkina Faso, Ministry of Trade; Official Poverty Line: INSD (2003)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Centre for the Study of African Economies.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74DF39-0F57-496C-A207-B65A9383056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Growth Incidence Curves, 1994–2003. Notes: Percentile and urban/rural specific price deflators used for computation. Source: EPI, EPII, EPIII; computations by the authors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Centre for the Study of African Economies.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74DF39-0F57-496C-A207-B65A9383056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e/ejk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ae/ejk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ae/ejk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Afr Econ</a:t>
            </a:r>
            <a:r>
              <a:rPr lang="en-US" altLang="en-US" sz="1000">
                <a:solidFill>
                  <a:srgbClr val="333333"/>
                </a:solidFill>
              </a:rPr>
              <a:t>, Volume 16, Issue 1, January 2007, Pages 70–101,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https://doi.org/10.1093/jae/ejk018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1: </a:t>
            </a:r>
            <a:r>
              <a:rPr lang="en-US" altLang="en-US" b="0"/>
              <a:t>Real GDP Per Captia (Constant CFA Francs 1985). Source: IAP (see Footnote 1)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6071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Afr Econ</a:t>
            </a:r>
            <a:r>
              <a:rPr lang="en-US" altLang="en-US" sz="1000">
                <a:solidFill>
                  <a:srgbClr val="333333"/>
                </a:solidFill>
              </a:rPr>
              <a:t>, Volume 16, Issue 1, January 2007, Pages 70–101,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https://doi.org/10.1093/jae/ejk018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2: </a:t>
            </a:r>
            <a:r>
              <a:rPr lang="en-US" altLang="en-US" b="0"/>
              <a:t>Official Poverty Line, Variations of Cereal Prices and the CPI. Note: Prices are indexed to 1994=100; Cereal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3652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Afr Econ</a:t>
            </a:r>
            <a:r>
              <a:rPr lang="en-US" altLang="en-US" sz="1000">
                <a:solidFill>
                  <a:srgbClr val="333333"/>
                </a:solidFill>
              </a:rPr>
              <a:t>, Volume 16, Issue 1, January 2007, Pages 70–101,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https://doi.org/10.1093/jae/ejk018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3: </a:t>
            </a:r>
            <a:r>
              <a:rPr lang="en-US" altLang="en-US" b="0"/>
              <a:t>Growth Incidence Curves, 1994–2003. Notes: Percentile and urban/rural specific price deflators used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32100" y="1371600"/>
            <a:ext cx="347498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1: Real GDP Per Captia (Constant CFA Francs 1985). Source: IAP (see Footnote 1)
</vt:lpstr>
      <vt:lpstr>Figure 2: Official Poverty Line, Variations of Cereal Prices and the CPI. Note: Prices are indexed to 1994=100; Cereal ...</vt:lpstr>
      <vt:lpstr>Figure 3: Growth Incidence Curves, 1994–2003. Notes: Percentile and urban/rural specific price deflators used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2024-04-26T19:12:46Z</dcterms:modified>
</cp:coreProperties>
</file>