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A3361-905D-457E-819A-2DBFF710B1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EF361F-9C1C-4F7F-A8BA-D4BBEAAFFC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E1F47-44F5-4D11-B6FE-41AED30175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2024-04-26T09:47:53Z</dcterms:modified>
</cp:coreProperties>
</file>