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1235F-90A9-4C69-AA32-C603297229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EFA44-CE33-4763-897F-82E5D3617A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41527-CEC7-4E90-BAF0-C8920134E1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2024-04-26T10:02:17Z</dcterms:modified>
</cp:coreProperties>
</file>