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396771-B968-4D26-8D81-416A86D01E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DC879-14F0-40DB-B412-2FD8766C0A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of TH-, DYN-, and ERα-immunoreactivity in the ewe PMH. A and B) TH-ir cells and fibers at low magnification (×5; A) and higher magnification (×20; B) in the cARC. C and D) DYN-ir cells and fibers at low magnification (×5; C) and at higher magnification (×20; D) in the cARC. The arrow in D indicates an example of a DYN-ir fiber in close apposition to a DYN-ir cell body. E and F) ERα-ir cells at low magnification (×5; E) and higher magnification (×20; F) in the cARC. fx, Fornix; MR, mammillary recess. Bar = 200 μm (A, C, and E) and 20 μm (B, D, and F)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93D33B-01C9-40D6-999E-7CD8375B2B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3.0241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70, Issue 6, 1 June 2004, Pages 1768–1775,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https://doi.org/10.1095/biolreprod.103.024182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Photomicrographs of TH-, DYN-, and ERα-immunoreactivity in the ewe PMH. A and B) TH-ir cells and fibers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Photomicrographs of TH-, DYN-, and ERα-immunoreactivity in the ewe PMH. A and B) TH-ir cells and fibers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2024-04-26T22:46:42Z</dcterms:modified>
</cp:coreProperties>
</file>