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184BD-CC0B-4BF2-A0C1-88EEFBC26E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D13AD-C25D-453D-9A32-D9D05C8A4F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DFF74-1E94-4146-9E76-50E6A895D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2024-04-26T23:05:24Z</dcterms:modified>
</cp:coreProperties>
</file>