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90FA9-A744-484D-BE55-2289D9673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F4685-9928-4357-95F1-924AD2904D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Dipole locations. ECD for D2 (red) and D5 (blue) projected onto the individual's anatomical MRI for a representative subject through the experimental blocks of B0–B6.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BF8B0-D6AA-49AA-BA20-854403E216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2134–2142,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Dipole locations. ECD for D2 (red) and D5 (blue) projected onto the individual's anatomical MRI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Dipole locations. ECD for D2 (red) and D5 (blue) projected onto the individual's anatomical MRI for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2024-04-26T17:14:31Z</dcterms:modified>
</cp:coreProperties>
</file>