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27364-D192-4EC7-9BCB-078D09E48C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54EEA2-3B5B-41B8-99AF-79645B285C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Genome Browser image of BigWig annotation tracks. The top track is displayed as a bar graph, the bottom track as a point graph. Shading is used to distinguish the mean (dark), one standard deviation above the mean (medium) and the maximum (light). Peaks with clipped tops are colored magenta.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B4781-50DA-42BC-AEED-2F622EB473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3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17, September 2010, Pages 2204–2207,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https://doi.org/10.1093/bioinformatics/btq351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Genome Browser image of BigWig annotation tracks. The top track is displayed as a bar graph, the bottom track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941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Genome Browser image of BigWig annotation tracks. The top track is displayed as a bar graph, the bottom track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2024-04-26T18:30:10Z</dcterms:modified>
</cp:coreProperties>
</file>