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340847-6329-4EBD-88C6-8EA1070D8E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395DF1-88E9-4F23-AB9E-ED5EC973C9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Calculated transitions in the RM model for He atoms. The calculated values for the doubly excited states from Table 2 are given at the top, and each He level to the left-hand side is subtracted to give the transitions in the panels to the right-hand side. Transitions outside the range in Galazutdinov et al. (2000) are excluded (blank spaces). Full borders indicate relatively strong and sharp lines, and broken borders indicate matches to weaker bands.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B97252-E649-4FFD-839B-49CDA0B4D3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275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384, Issue 2, 21 February 2008, Pages 764–774, </a:t>
            </a:r>
            <a:r>
              <a:rPr lang="en-US" altLang="en-US" sz="1000">
                <a:solidFill>
                  <a:srgbClr val="333333"/>
                </a:solidFill>
                <a:hlinkClick r:id="rId3"/>
              </a:rPr>
              <a:t>https://doi.org/10.1111/j.1365-2966.2007.12753.x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Calculated transitions in the RM model for He atoms. The calculated values for the doubly excited states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Calculated transitions in the RM model for He atoms. The calculated values for the doubly excited states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2024-04-26T11:18:08Z</dcterms:modified>
</cp:coreProperties>
</file>