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25C095-7B8F-4288-810A-9D340A475D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ED2519-E8D0-43B3-899C-640BDD0195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Mecp2ZFN/y male and Mecp2ZFN/+ female rats display altered MeCP2 protein expression. (A) Representative genotyping gel revealing DNA fragments of different lengths that differentiate WT from Mecp2ZFN/y and Mecp2ZFN/+ rats. (B) Western blotting demonstrates total absence of MeCP2 protein in both cortex and brainstem of PND 60–80 Mecp2ZFN/y rats. (C–D) 15-month-old Mecp2ZFN/+ rats show a ∼52% reduction in MeCP2 protein by western blotting of cortical tissue (WT n = 4 Mecp2ZFN/+n = 4). Data are presented as mean ± SE, with asterisks representing significant genotype differences (**P &lt; 0.01).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4DF004-F84C-4829-8E39-B2EF4AE73E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17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15, 1 August 2016, Pages 3303–3320,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https://doi.org/10.1093/hmg/ddw179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Mecp2</a:t>
            </a:r>
            <a:r>
              <a:rPr lang="en-US" altLang="en-US" b="0" baseline="30000"/>
              <a:t>ZFN/y</a:t>
            </a:r>
            <a:r>
              <a:rPr lang="en-US" altLang="en-US" b="0"/>
              <a:t> male and Mecp2</a:t>
            </a:r>
            <a:r>
              <a:rPr lang="en-US" altLang="en-US" b="0" baseline="30000"/>
              <a:t>ZFN/+ </a:t>
            </a:r>
            <a:r>
              <a:rPr lang="en-US" altLang="en-US" b="0"/>
              <a:t>female rats display altered MeCP2 protein expression.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648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Mecp2ZFN/y male and Mecp2ZFN/+ female rats display altered MeCP2 protein expression.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2024-04-27T00:44:35Z</dcterms:modified>
</cp:coreProperties>
</file>