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CD43BE-F79D-4C2C-9F71-D7069F9569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49403-A83D-40DC-862F-89CA602A10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E9689-CD05-44AD-8B75-FD805EE5BE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2024-04-26T11:17:07Z</dcterms:modified>
</cp:coreProperties>
</file>