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B77EF-1EEF-443A-A7DA-5C849103A3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380F9-8886-4A02-93BE-599078F3BB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CD5BE-F52D-4DF2-8FE6-76B253B30D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2024-04-26T09:48:48Z</dcterms:modified>
</cp:coreProperties>
</file>