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1982D0-DA33-45D9-8A95-6CBCA495C77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BF3ADE-3226-46E3-856E-622345E0D7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western blot analysis of CRISP-3 protein in uterine decidua. Western blot analysis revealed bands of 29 and 27 kDa corresponding to N-glycosylated and non-glycoslyated CRISP-3. Miscarriage and TOP groups were combined as they showed a similar pattern. Glycosylated CRISP-3 was increased in the decidualized endometrium from tubal ectopic pregnancy when compared with that from intrauterine pregnancies (P &lt; 0.05; t-test).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European Society of Human Reproduction and Embryology.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12F77E-8D81-480D-BDE7-CD1F0879AFF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ehr/gap0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Hum Reprod</a:t>
            </a:r>
            <a:r>
              <a:rPr lang="en-US" altLang="en-US" sz="1000">
                <a:solidFill>
                  <a:srgbClr val="333333"/>
                </a:solidFill>
              </a:rPr>
              <a:t>, Volume 15, Issue 5, May 2009, Pages 287–294,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https://doi.org/10.1093/molehr/gap019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Representative western blot analysis of CRISP-3 protein in uterine decidua. Western blot analysis revealed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 Representative western blot analysis of CRISP-3 protein in uterine decidua. Western blot analysis revealed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2024-09-19T07:54:07Z</dcterms:modified>
</cp:coreProperties>
</file>