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70A28-5BE3-41CA-9656-38A43E3708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D4A59-C692-465D-A127-EA04016B69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ICA analysis on source-level data. All the source-level ERFs previously computed for each voxel, subject and condition were submitted to a PCA-based dimensionality reduction and subsequent ICA. As a result, we obtained 2 ICs, each of them exhibiting a specific brain distribution and a time course per condition and subject. The figure shows the average time course collapsed across conditions and subjects. Abbreviations: vocal subcategories: v1, v2; non-vocal subcategories: nv1, nv2, nv3.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7B4F8-FCDF-4C9E-AFC6-BF0E6C89C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1388–1395,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ICA analysis on source-level data. All the source-level ERFs previously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ICA analysis on source-level data. All the source-level ERFs previously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2024-04-26T09:29:06Z</dcterms:modified>
</cp:coreProperties>
</file>