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532626-D1D5-4F55-A3DB-4CB376C29A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2970BD-B7CE-4F81-A29F-F3FC0F0D95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Temporal configurations of responses to principal whisker D2 for cells in layers I–IV of the D2 column. Each set of histograms shows the mean number of spikes elicited during the sequential post-stimulus epochs indicated. Values were adjusted for counts due to spontaneous activity (see Methods). (Upper two rows) Mean values for cells in normal animals for layers I–III and layer IV. (Lower two rows) Similar data for Tg8 animals. Data is constructed from post-stimulus time histograms for the same cells as in Figure 1 (see Materials and Methods). Ordinate: spikes per 50 stimuli at 1 stimulus/s. Abscissa: post-stimulus epoch (ms); stimulus onset is at time 0. For other details see Figure 1, for which the same cells were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DD8688-CC5B-4D5E-AFF3-6A0A93806A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26–36, </a:t>
            </a:r>
            <a:r>
              <a:rPr lang="en-US" altLang="en-US" sz="1000">
                <a:solidFill>
                  <a:srgbClr val="333333"/>
                </a:solidFill>
                <a:hlinkClick r:id="rId3"/>
              </a:rPr>
              <a:t>https://doi.org/10.1093/cercor/11.1.26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Temporal configurations of responses to principal whisker D2 for cells in layers I–IV of the D2 column.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Temporal configurations of responses to principal whisker D2 for cells in layers I–IV of the D2 column.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2024-04-26T07:09:41Z</dcterms:modified>
</cp:coreProperties>
</file>