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F6AC2-3A85-453A-8304-690212F68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A36D4-BD71-4AA0-A4E5-ADFA0EA056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2178D-F2F5-4832-9615-5F00AB58C1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2024-04-26T14:25:38Z</dcterms:modified>
</cp:coreProperties>
</file>