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32B80-461B-47CC-AE2F-2A1F1A12CB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6F049-80AC-4E5B-9D4B-7B7FC34FCB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OS and FFS for 126 patients with locally extensive and advanced-stage Hodgkin disease. The 5- and 7-year OS and FFS were 90% and 88% and 78% and 76%, respectively. There were no events after 7 years. Panel A: OS for 126 patients; panel B: FFS for 126 patients. OS, overall survival; FFS, failure-free survival.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A7FEC-5932-497D-B757-0E036BFF99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DSS for all 126 patients treated with the Stanford V regimen. Death from other causes is treated as a competing risk. There were no deaths from disease after 4 years. (B) PFS for all 126 patients treated with the Stanford V regimen. Death without relapse is treated as a competing risk. No relapses occurred after 4 years. DSS, disease-specific survival; PFS, progression-free survival.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A7FEC-5932-497D-B757-0E036BFF99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Overall survival for patients with international prognostic score (IPS) &lt;4 versus ≥4. (B) Progression-free survival for patients with IPS &lt;4 versus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A7FEC-5932-497D-B757-0E036BFF99B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Overall survival for patients with stage I–III versus stage IV disease. (B) Progression-free survival for patients with stage I–III versus stage IV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A7FEC-5932-497D-B757-0E036BFF99B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FF2R for 25 patients who underwent salvage therapy. FF2R (freedom from second relapse) is defined as time from start of salvage therapy to second relapse, death from any cause or last follow 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A7FEC-5932-497D-B757-0E036BFF99B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p3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p3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nnonc/mdp3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nnonc/mdp3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nnonc/mdp3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3, March 2010, Pages 574–581, </a:t>
            </a:r>
            <a:r>
              <a:rPr lang="en-US" altLang="en-US" sz="1000">
                <a:solidFill>
                  <a:srgbClr val="333333"/>
                </a:solidFill>
                <a:hlinkClick r:id="rId3"/>
              </a:rPr>
              <a:t>https://doi.org/10.1093/annonc/mdp337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OS and FFS for 126 patients with locally extensive and advanced-stage Hodgkin disease. The 5- and 7-year 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689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3, March 2010, Pages 574–581, </a:t>
            </a:r>
            <a:r>
              <a:rPr lang="en-US" altLang="en-US" sz="1000">
                <a:solidFill>
                  <a:srgbClr val="333333"/>
                </a:solidFill>
                <a:hlinkClick r:id="rId3"/>
              </a:rPr>
              <a:t>https://doi.org/10.1093/annonc/mdp337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DSS for all 126 patients treated with the Stanford V regimen. Death from other causes is treated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506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3, March 2010, Pages 574–581, </a:t>
            </a:r>
            <a:r>
              <a:rPr lang="en-US" altLang="en-US" sz="1000">
                <a:solidFill>
                  <a:srgbClr val="333333"/>
                </a:solidFill>
                <a:hlinkClick r:id="rId3"/>
              </a:rPr>
              <a:t>https://doi.org/10.1093/annonc/mdp337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Overall survival for patients with international prognostic score (IPS) &lt;4 versus ≥4.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361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3, March 2010, Pages 574–581, </a:t>
            </a:r>
            <a:r>
              <a:rPr lang="en-US" altLang="en-US" sz="1000">
                <a:solidFill>
                  <a:srgbClr val="333333"/>
                </a:solidFill>
                <a:hlinkClick r:id="rId3"/>
              </a:rPr>
              <a:t>https://doi.org/10.1093/annonc/mdp337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Overall survival for patients with stage I–III versus stage IV disease. (B) Progression-free survival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525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3, March 2010, Pages 574–581, </a:t>
            </a:r>
            <a:r>
              <a:rPr lang="en-US" altLang="en-US" sz="1000">
                <a:solidFill>
                  <a:srgbClr val="333333"/>
                </a:solidFill>
                <a:hlinkClick r:id="rId3"/>
              </a:rPr>
              <a:t>https://doi.org/10.1093/annonc/mdp337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FF2R for 25 patients who underwent salvage therapy. FF2R (freedom from second relapse) is defined as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40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OS and FFS for 126 patients with locally extensive and advanced-stage Hodgkin disease. The 5- and 7-year OS ...</vt:lpstr>
      <vt:lpstr>Figure 2. (A) DSS for all 126 patients treated with the Stanford V regimen. Death from other causes is treated as a ...</vt:lpstr>
      <vt:lpstr>Figure 3. (A) Overall survival for patients with international prognostic score (IPS) &lt;4 versus ≥4. (B) ...</vt:lpstr>
      <vt:lpstr>Figure 4. (A) Overall survival for patients with stage I–III versus stage IV disease. (B) Progression-free survival for ...</vt:lpstr>
      <vt:lpstr>Figure 5. FF2R for 25 patients who underwent salvage therapy. FF2R (freedom from second relapse) is defined as 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2024-04-26T21:59:08Z</dcterms:modified>
</cp:coreProperties>
</file>