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83168E-52CD-41D6-944D-EA7FC091DF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EC295-ABDD-4CA9-B381-DB95669D3F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depictions of experimental design. Beat and nonbeat rhythms were played consecutively, with the previous rhythm determining how the subsequent rhythm was classified. Absolute rhythm rate is indexed by the smallest rhythmic interval used in the sequence (between 140 and 260 ms, in 30 ms steps). Shorter intervals result in faster rates. The type of beat processing required is indicated in the bottom row (finding of the beat, continuation of the beat at the same rate as the previous rhythm, or adjustment of the beat rate from the previous rhythm).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753F2A-E62D-4CA6-99CF-F0CB689C6D1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ratings. The average beat rating given to each condition when probed during fMRI scanning. Rating scale is from 1 (no beat) to 4 (beat).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753F2A-E62D-4CA6-99CF-F0CB689C6D1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SPM analyses. The beat versus nonbeat activation contrast overlaid on a template brain, thresholded at PFDR &lt; 0.05. Z refers to the level of the axial slice shown in stereotaxic Montreal Neurological Institute space.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753F2A-E62D-4CA6-99CF-F0CB689C6D1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Mean activation from left and right putamen ROIs for each beat condition (relative to the nonbeat control condition). A positive value means greater activity for that particular beat condition compared with the nonbeat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753F2A-E62D-4CA6-99CF-F0CB689C6D1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8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8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8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8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913–921, </a:t>
            </a:r>
            <a:r>
              <a:rPr lang="en-US" altLang="en-US" sz="1000">
                <a:solidFill>
                  <a:srgbClr val="333333"/>
                </a:solidFill>
                <a:hlinkClick r:id="rId3"/>
              </a:rPr>
              <a:t>https://doi.org/10.1093/cercor/bhs083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depictions of experimental design. Beat and nonbeat rhythms were played consecutively,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13919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913–921, </a:t>
            </a:r>
            <a:r>
              <a:rPr lang="en-US" altLang="en-US" sz="1000">
                <a:solidFill>
                  <a:srgbClr val="333333"/>
                </a:solidFill>
                <a:hlinkClick r:id="rId3"/>
              </a:rPr>
              <a:t>https://doi.org/10.1093/cercor/bhs083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ratings. The average beat rating given to each condition when probed during fMRI scanning. Rating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913–921, </a:t>
            </a:r>
            <a:r>
              <a:rPr lang="en-US" altLang="en-US" sz="1000">
                <a:solidFill>
                  <a:srgbClr val="333333"/>
                </a:solidFill>
                <a:hlinkClick r:id="rId3"/>
              </a:rPr>
              <a:t>https://doi.org/10.1093/cercor/bhs083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SPM analyses. The beat versus nonbeat activation contrast overlaid on a template brain, thresholded at PFDR &lt;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656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913–921, </a:t>
            </a:r>
            <a:r>
              <a:rPr lang="en-US" altLang="en-US" sz="1000">
                <a:solidFill>
                  <a:srgbClr val="333333"/>
                </a:solidFill>
                <a:hlinkClick r:id="rId3"/>
              </a:rPr>
              <a:t>https://doi.org/10.1093/cercor/bhs083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activation from left and right putamen ROIs for each beat condition (relative to the nonbeat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8315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Schematic depictions of experimental design. Beat and nonbeat rhythms were played consecutively, with the ...</vt:lpstr>
      <vt:lpstr>Figure 2. Behavioral ratings. The average beat rating given to each condition when probed during fMRI scanning. Rating ...</vt:lpstr>
      <vt:lpstr>Figure 3. SPM analyses. The beat versus nonbeat activation contrast overlaid on a template brain, thresholded at PFDR &lt; ...</vt:lpstr>
      <vt:lpstr>Figure 4. Mean activation from left and right putamen ROIs for each beat condition (relative to the nonbeat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2024-04-26T01:34:24Z</dcterms:modified>
</cp:coreProperties>
</file>