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F32A8B-A359-4836-973C-9AD3622FFC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4FD543-D9CD-46A9-9DD4-CC8A7E52FA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AEPs (±SEM) evoked by BF tones and averaged across the 20 electrode penetrations. Positive voltages are upward going. Average distance between recording depths is shown at the far right. Dotted lines demarcate the EEG interval used to calculate baseline values. Note the polarity inversion of all AEP components between the superficial source and deep source depths and the dominance of large amplitude negative followed by positive waves at the intervening depths.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1DF696-5D3D-4612-818A-92797AAB8E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610–625, </a:t>
            </a:r>
            <a:r>
              <a:rPr lang="en-US" altLang="en-US" sz="1000">
                <a:solidFill>
                  <a:srgbClr val="333333"/>
                </a:solidFill>
                <a:hlinkClick r:id="rId3"/>
              </a:rPr>
              <a:t>https://doi.org/10.1093/cercor/bhm094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AEPs (±SEM) evoked by BF tones and averaged across the 20 electrode penetrations. Positive voltages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AEPs (±SEM) evoked by BF tones and averaged across the 20 electrode penetrations. Positive voltages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2024-04-26T12:13:37Z</dcterms:modified>
</cp:coreProperties>
</file>