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91C76-32EB-484F-B197-78811E08B3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4F481-67E5-4BB7-B251-A7CA1D2FA2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51A6C-CCCD-4A7B-AB4A-A783E68481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2024-04-26T08:00:19Z</dcterms:modified>
</cp:coreProperties>
</file>