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0E81C-ECD6-489B-99FB-7F65E6E7F1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54230-193E-47B7-89BC-84302F7A19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79ACE-E832-4DC4-A09E-02863207E8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2024-04-26T09:29:47Z</dcterms:modified>
</cp:coreProperties>
</file>