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2F1A0D-FD80-43B6-B55D-92F52EDA5F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30CF6A-CC02-488F-A1C0-BB264F6E76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Interpretation of the P-wave velocity model of profile AWI-20030500. See Fig. 11 for descriptions. B.Ø: Bontekoe Ø. SDR*: Projection of the area of seaward dipping reflectors (see text) from profile 61 after Hinz et al. (1987). Large question-mark marks the questionable landward boundary of the COT within the crust due the lateral increase of seismic velocities (see Fig. 10).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 Journal compilation © 2007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518063-BD40-4B31-95FB-B3046AF490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7.03438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170, Issue 2, August 2007, Pages 580–604,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https://doi.org/10.1111/j.1365-246X.2007.03438.x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12. </a:t>
            </a:r>
            <a:r>
              <a:rPr lang="en-US" altLang="en-US" b="0"/>
              <a:t>Interpretation of the P-wave velocity model of profile AWI-20030500. See Fig. 11 for descriptions. B.Ø: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12. Interpretation of the P-wave velocity model of profile AWI-20030500. See Fig. 11 for descriptions. B.Ø: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2024-04-26T01:31:14Z</dcterms:modified>
</cp:coreProperties>
</file>