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E5BAF2-E232-40FF-BEEB-65842B864B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54A42F-EED7-4038-A0E7-74D30AEA37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Window-of-opportunity trials.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Crown copyright 2015.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3FAEDF-A807-4579-A0F6-B0560E5A9D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Residual disease trials.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Crown copyright 2015.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3FAEDF-A807-4579-A0F6-B0560E5A9D4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Genome forward trials.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Crown copyright 2015.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3FAEDF-A807-4579-A0F6-B0560E5A9D49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monographs/lgv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ncimonographs/lgv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ncimonographs/lgv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 Monogr</a:t>
            </a:r>
            <a:r>
              <a:rPr lang="en-US" altLang="en-US" sz="1000">
                <a:solidFill>
                  <a:srgbClr val="333333"/>
                </a:solidFill>
              </a:rPr>
              <a:t>, Volume 2015, Issue 51, May 2015, Pages 51–55,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https://doi.org/10.1093/jncimonographs/lgv012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Window-of-opportunity trials.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14360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 Monogr</a:t>
            </a:r>
            <a:r>
              <a:rPr lang="en-US" altLang="en-US" sz="1000">
                <a:solidFill>
                  <a:srgbClr val="333333"/>
                </a:solidFill>
              </a:rPr>
              <a:t>, Volume 2015, Issue 51, May 2015, Pages 51–55,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https://doi.org/10.1093/jncimonographs/lgv012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Residual disease trials.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94858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 Monogr</a:t>
            </a:r>
            <a:r>
              <a:rPr lang="en-US" altLang="en-US" sz="1000">
                <a:solidFill>
                  <a:srgbClr val="333333"/>
                </a:solidFill>
              </a:rPr>
              <a:t>, Volume 2015, Issue 51, May 2015, Pages 51–55,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https://doi.org/10.1093/jncimonographs/lgv012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Genome forward trials.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47030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Window-of-opportunity trials.
</vt:lpstr>
      <vt:lpstr>Figure 2. Residual disease trials.
</vt:lpstr>
      <vt:lpstr>Figure 3. Genome forward trials.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2024-04-26T10:43:14Z</dcterms:modified>
</cp:coreProperties>
</file>