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heme" Target="theme/theme1.xml" /><Relationship Id="rId11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tags" Target="tags/tag1.xml" /><Relationship Id="rId8" Type="http://schemas.openxmlformats.org/officeDocument/2006/relationships/presProps" Target="presProps.xml" /><Relationship Id="rId9" Type="http://schemas.openxmlformats.org/officeDocument/2006/relationships/viewProps" Target="view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2EE9367-0808-451F-907D-019361EEFC42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A02EA19-837E-45E5-B95B-454362FB03C6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Decision-flow chart for identified studies. *For detailed exclusion strategy, see Supplementary Table 2.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on behalf of the European Society of Human Reproduction and Embryology.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11BB47D-10DC-4584-817A-A68E0443C10E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Standardized mean differences (Hedge's g, SE, 95% CIs, Z value and P value) between failed treatment and control groups for mental-health and well-being. Negative Hedge's values indicate worse adjustment for the failed treatment group than the control group.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on behalf of the European Society of Human Reproduction and Embryology.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11BB47D-10DC-4584-817A-A68E0443C10E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 schematic representation of the Three Tasks Model of Adjustment to Unmet Parenthood Goals.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on behalf of the European Society of Human Reproduction and Embryology.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11BB47D-10DC-4584-817A-A68E0443C10E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humupd/dmx00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humupd/dmx00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humupd/dmx00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Reprod Update</a:t>
            </a:r>
            <a:r>
              <a:rPr lang="en-US" altLang="en-US" sz="1000">
                <a:solidFill>
                  <a:srgbClr val="333333"/>
                </a:solidFill>
              </a:rPr>
              <a:t>, Volume 23, Issue 3, May-June 2017, Pages 322–337,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https://doi.org/10.1093/humupd/dmx001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Decision-flow chart for identified studies. *For detailed exclusion strategy, see Supplementary Table 2.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463800" y="1371600"/>
            <a:ext cx="420915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Reprod Update</a:t>
            </a:r>
            <a:r>
              <a:rPr lang="en-US" altLang="en-US" sz="1000">
                <a:solidFill>
                  <a:srgbClr val="333333"/>
                </a:solidFill>
              </a:rPr>
              <a:t>, Volume 23, Issue 3, May-June 2017, Pages 322–337,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https://doi.org/10.1093/humupd/dmx001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Standardized mean differences (Hedge's g, SE, 95% CIs, Z value and P value) between failed treatment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99829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Reprod Update</a:t>
            </a:r>
            <a:r>
              <a:rPr lang="en-US" altLang="en-US" sz="1000">
                <a:solidFill>
                  <a:srgbClr val="333333"/>
                </a:solidFill>
              </a:rPr>
              <a:t>, Volume 23, Issue 3, May-June 2017, Pages 322–337,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https://doi.org/10.1093/humupd/dmx001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 </a:t>
            </a:r>
            <a:r>
              <a:rPr lang="en-US" altLang="en-US" b="0"/>
              <a:t>A schematic representation of the Three Tasks Model of Adjustment to Unmet Parenthood Goals.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01256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9</Paragraphs>
  <Slides>3</Slides>
  <Notes>3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baseType="lpstr" size="4">
      <vt:lpstr>13_Office Theme</vt:lpstr>
      <vt:lpstr>Figure 1 Decision-flow chart for identified studies. *For detailed exclusion strategy, see Supplementary Table 2.
</vt:lpstr>
      <vt:lpstr>Figure 2 Standardized mean differences (Hedge's g, SE, 95% CIs, Z value and P value) between failed treatment and ...</vt:lpstr>
      <vt:lpstr>Figure 3 A schematic representation of the Three Tasks Model of Adjustment to Unmet Parenthood Goals.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2024-09-20T02:13:29Z</dcterms:modified>
</cp:coreProperties>
</file>