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DB8A7-9B36-4B39-9EBC-9F89CBEAC8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E0443-F2D2-40DA-948C-2B4743084A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901D2F-BA57-4674-AA05-8396CCD37B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2024-04-26T05:22:12Z</dcterms:modified>
</cp:coreProperties>
</file>