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126B1-E6D2-437B-BD81-FC1EC0191E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AE79F-895D-429D-92CF-921B5220B3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left or right TP stimulation on semantic and number judgment times.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72FC3-3E6E-4FFA-A26A-0D2AF5D459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2009, Pages 832–838,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effect of left or right TP stimulation on semantic and number judgment times.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effect of left or right TP stimulation on semantic and number judgment times.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2024-04-26T06:42:03Z</dcterms:modified>
</cp:coreProperties>
</file>