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ACF38-56CA-4832-947B-7224B276FD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EFEFFC-FB16-4D88-A223-0625A696E4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D2ACA-5BA1-4C40-83AC-068C44F6B8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2024-04-26T18:08:41Z</dcterms:modified>
</cp:coreProperties>
</file>