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C0DD8-9F31-401C-AD2E-2076735A6E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385FC-0896-4E5C-92B7-4DE4E7B432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Distribution of gaps in sequence coverage. Location and sizes of gaps is determined by using all available sequence coordinates for clones in the set. Of the gaps, 40% are &lt;10 kb. Many gaps in this distribution may not be real, but instead result from our conservative algorithm for in silico sequence coordinate determination. There are 1169 BACs without sequence coordinates and therefore without explicit localization in the genome. When the genome sequence is complete it is possible that many of these BACs will be localized on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57E0F-2B2C-40A6-ABB4-1245338DDA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7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12, 15 June 2004, Pages 3651–3660, </a:t>
            </a:r>
            <a:r>
              <a:rPr lang="en-US" altLang="en-US" sz="1000">
                <a:solidFill>
                  <a:srgbClr val="333333"/>
                </a:solidFill>
                <a:hlinkClick r:id="rId3"/>
              </a:rPr>
              <a:t>https://doi.org/10.1093/nar/gkh700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gaps in sequence coverage. Location and sizes of gaps is determined by using all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gaps in sequence coverage. Location and sizes of gaps is determined by using all available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2024-04-26T06:02:01Z</dcterms:modified>
</cp:coreProperties>
</file>