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9413C-E8F3-4ABA-9D8C-5C282EB090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25B89-52CF-4803-A743-096B269E89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C26597-83E6-470F-9FCC-DD45649679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2024-04-26T18:10:42Z</dcterms:modified>
</cp:coreProperties>
</file>