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E83F3-612F-40E9-92BA-8D46D5AEDA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94BEE-285A-4D92-981E-AAE5D50AC8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056E1-7060-441A-A92C-2B7E039E45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2024-04-27T04:31:15Z</dcterms:modified>
</cp:coreProperties>
</file>