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498C65-15C4-43A6-BE6B-067AD987F9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1FD02-B33F-44C2-B062-14B3542274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No. of cases and vaccination coverage, Antelope Valley, California (A), and West Philadelphia, Pennsylvania (B), 1995–2005. Boxes with arrows indicate when varicella vaccination requirements for child care (CC), kindergarten (K), and sixth grade (G6) entry went into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69793-4AA7-4606-88B5-5D06CB486D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Reported nos. of varicella cases and incidence rates (per 1000 population), by age group, in 1995 and 1999–2005 in Antelope Valley, California, and West Philadelphia, Pennsylvania.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69793-4AA7-4606-88B5-5D06CB486D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Proportion of vaccinated case patients, by age group, in Antelope Valley, California (AV), and West Philadelphia, Pennsylvania (WP), 1995–2005.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69793-4AA7-4606-88B5-5D06CB486D4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Median ages of both vaccinated and unvaccinated case patients, Antelope Valley, California (AV), and West Philadelphia, Pennsylvania (WP), 1995–2005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69793-4AA7-4606-88B5-5D06CB486D4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5221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52215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52215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522156"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197, Issue Supplement_2, March 2008, Pages S71–S75, </a:t>
            </a:r>
            <a:r>
              <a:rPr lang="en-US" altLang="en-US" sz="1000">
                <a:solidFill>
                  <a:srgbClr val="333333"/>
                </a:solidFill>
                <a:hlinkClick r:id="rId3"/>
              </a:rPr>
              <a:t>https://doi.org/10.1086/522156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No. of cases and vaccination coverage, Antelope Valley, California (A), and West Philadelphia, Pennsylvania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197, Issue Supplement_2, March 2008, Pages S71–S75, </a:t>
            </a:r>
            <a:r>
              <a:rPr lang="en-US" altLang="en-US" sz="1000">
                <a:solidFill>
                  <a:srgbClr val="333333"/>
                </a:solidFill>
                <a:hlinkClick r:id="rId3"/>
              </a:rPr>
              <a:t>https://doi.org/10.1086/522156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Reported nos. of varicella cases and incidence rates (per 1000 population), by age group, in 1995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9255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197, Issue Supplement_2, March 2008, Pages S71–S75, </a:t>
            </a:r>
            <a:r>
              <a:rPr lang="en-US" altLang="en-US" sz="1000">
                <a:solidFill>
                  <a:srgbClr val="333333"/>
                </a:solidFill>
                <a:hlinkClick r:id="rId3"/>
              </a:rPr>
              <a:t>https://doi.org/10.1086/522156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Proportion of vaccinated case patients, by age group, in Antelope Valley, California (AV), and West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021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197, Issue Supplement_2, March 2008, Pages S71–S75, </a:t>
            </a:r>
            <a:r>
              <a:rPr lang="en-US" altLang="en-US" sz="1000">
                <a:solidFill>
                  <a:srgbClr val="333333"/>
                </a:solidFill>
                <a:hlinkClick r:id="rId3"/>
              </a:rPr>
              <a:t>https://doi.org/10.1086/522156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Median ages of both vaccinated and unvaccinated case patients, Antelope Valley, California (AV), and West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80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No. of cases and vaccination coverage, Antelope Valley, California (A), and West Philadelphia, Pennsylvania ...</vt:lpstr>
      <vt:lpstr>Table 1 Reported nos. of varicella cases and incidence rates (per 1000 population), by age group, in 1995 and ...</vt:lpstr>
      <vt:lpstr>Figure 2 Proportion of vaccinated case patients, by age group, in Antelope Valley, California (AV), and West ...</vt:lpstr>
      <vt:lpstr>Figure 3 Median ages of both vaccinated and unvaccinated case patients, Antelope Valley, California (AV), and West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2024-04-27T02:05:33Z</dcterms:modified>
</cp:coreProperties>
</file>