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E074C1-FAC6-4839-BFC6-1CB91D9B3A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1C1390-8623-45A8-96A4-6762A05D2B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BEE936-654D-4EF9-81F3-526B081F8A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2024-04-26T08:28:06Z</dcterms:modified>
</cp:coreProperties>
</file>