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BA5426-FA71-4274-91DA-10DA35ECB7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C4A33B-60F8-4D5B-9085-7D50BF85AD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Figure 1. 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District level measles vaccine coverage measured through the survey as compared to administrative estimates in Burkina Faso, 1999. Points and attached lines indicate the survey estimate and 95% confidence intervals (CI) for each district; diagonal line indicates 100% agreement between survey and administrative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World Health Organization 2003. All rights reserved. The World Health Organization has granted the Publisher permission for the reproduction of this article.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2D663-2AFF-4664-A356-1BE2DD3A1B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68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187, Issue Supplement_1, May 2003, Pages S86–S90,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https://doi.org/10.1086/368052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Figure 1.  </a:t>
            </a:r>
            <a:r>
              <a:rPr lang="en-US" altLang="en-US" b="0"/>
              <a:t>District level measles vaccine coverage measured through the survey as compared to administrative estimates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Figure 1.  District level measles vaccine coverage measured through the survey as compared to administrative estimates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2024-04-26T23:55:43Z</dcterms:modified>
</cp:coreProperties>
</file>