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9CCBD-BD02-417C-9C64-8908748D14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4D54CD-65D7-47D9-A3FF-7B74726F5E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Infiltration of lymphocytes into the mouse substantia nigra pars compacta (SN) in response to recombinant adeno-associated virus vector, serotype 2, overexpressing human α-SYN (AAV2-SYN). Infiltration of B and T lymphocytes into the SN was examined using antibodies against the markers CD45R and CD3, respectively. Representative images from AAV2 overexpressing green fluorescent protein ([AAV2-GFP-treated] A, B) and AAV2-SYN-treated (C, D) mice at the 12-week time point show B- and T-lymphocyte infiltration in the SN. Solid arrows indicate B lymphocytes (C) and T lymphocytes (D) in the SN, close to human α-SYN-expressing neurons (brown). Scale bar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2008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74886C-E5C4-4292-9711-BA9B97CA87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8e5e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67, Issue 12, December 2008, Pages 1149–1158,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https://doi.org/10.1097/NEN.0b013e31818e5e99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Infiltration of lymphocytes into the mouse substantia nigra pars compacta (SN) in response to recombinant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Infiltration of lymphocytes into the mouse substantia nigra pars compacta (SN) in response to recombinant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2024-04-26T23:01:06Z</dcterms:modified>
</cp:coreProperties>
</file>