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5DAEE-CF1F-47E1-B016-D8A4B493DF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8A643-CA7D-4E97-B4E8-254DDCBA37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FB5BF-CDE7-4E53-977F-D1428E1BD3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2024-04-26T04:57:56Z</dcterms:modified>
</cp:coreProperties>
</file>