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90371-C990-41AC-B04C-892C457B9E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85FD0-8D34-4C13-9B01-50D5895CF6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cortical thinning in group of five PPA-S patients (P1, P3–P5 and P6) compared to a control group. f = fusiform (occipitotemporal) gyrus; i = inferior temporal gyrus; m = middle temporal gyrus; p = temporal polar cortex; ph = parahippocampal gyrus; s = superior temporal gyrus. Significance is displayed as a log(10)P-value.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502EF-A5A8-4817-9082-AF71D8B80B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9, September 2009, Pages 2553–2565,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Distribution of cortical thinning in group of five PPA-S patients (P1, P3–P5 and P6) compared to a 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Distribution of cortical thinning in group of five PPA-S patients (P1, P3–P5 and P6) compared to a control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2024-04-26T09:19:58Z</dcterms:modified>
</cp:coreProperties>
</file>