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34534E-8ED7-4E4E-9CF1-DBF17D1D076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72F5CF-D774-49BB-AB30-9879CA824A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13. </a:t>
            </a:r>
            <a:r>
              <a:rPr lang="en-US" altLang="en-US">
                <a:latin typeface="Arial" pitchFamily="34" charset="0"/>
                <a:ea typeface="Arial" pitchFamily="34" charset="0"/>
              </a:rPr>
              <a:t>Digital images of horizontal sections stained with Cresyl violet (A) and reacted for CO (B) in case #5, and labeled cells in Pla (C) resulting from injections in D1 (FE, green) and D2 (FR, red). The box in (A) and (B) indicates the location of the cells depicted in C. The asterisk marks the same blood vessels in the 3 images. Scale bar = 1mm for (A) and (B) and = 100 μm in (C). See Table 1 for abbreviations. Conventions as in previous figures.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D503BF-0619-46EB-8CB4-DB3A987CB1B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9, September 2009, Pages 2038–2064, </a:t>
            </a:r>
            <a:r>
              <a:rPr lang="en-US" altLang="en-US" sz="1000">
                <a:solidFill>
                  <a:srgbClr val="333333"/>
                </a:solidFill>
                <a:hlinkClick r:id="rId3"/>
              </a:rPr>
              <a:t>https://doi.org/10.1093/cercor/bhn229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13. </a:t>
            </a:r>
            <a:r>
              <a:rPr lang="en-US" altLang="en-US" b="0"/>
              <a:t>Digital images of horizontal sections stained with Cresyl violet (A) and reacted for CO (B) in case #5,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13. Digital images of horizontal sections stained with Cresyl violet (A) and reacted for CO (B) in case #5,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2024-04-26T22:15:37Z</dcterms:modified>
</cp:coreProperties>
</file>