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1AFFA-6157-4C14-8934-4938ECC827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9CAF2-7BB7-4554-8F34-C6C92DEF6D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Bismark's approach to bisulfite mapping and methylation calling. (A) Reads from a BS-Seq experiment are converted into a C-to-T and a G-to-A version and are then aligned to equivalently converted versions of the reference genome. A unique best alignment is then determined from the four parallel alignment processes [in this example, the best alignment has no mismatches and comes from thread (1)]. (B) The methylation state of positions involving cytosines is determined by comparing the read sequence with the corresponding genomic sequence. Depending on the strand a read mapped against this can involve looking for C-to-T (as shown here) or G-to-A substitutions.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857194-75B0-41B4-81DD-E2D9A64C5B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r1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27, Issue 11, June 2011, Pages 1571–1572,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https://doi.org/10.1093/bioinformatics/btr167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Bismark's approach to bisulfite mapping and methylation calling. (A) Reads from a BS-Seq experiment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706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Bismark's approach to bisulfite mapping and methylation calling. (A) Reads from a BS-Seq experiment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2024-04-26T15:01:26Z</dcterms:modified>
</cp:coreProperties>
</file>