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728F19-03B0-42C2-96F8-B51A9E58BD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C94B99-4236-4335-9182-8066ECF94A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Retinoblastoma (RB) status is associated with ductal carcinoma in situ (DCIS) recurrence and invasive progression. A ) RB staining was extensively optimized, and representative images of stained DCIS lesions are shown. Scale bar = 50 μM. B ) Kaplan–Meier analyses were performed to determine the association between RB status and ipsilateral breast events (IBEs) or C ) progression as invasive breast cancer (IBC).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E7C8B1-E567-429B-BDF5-B91E54D285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Phosphatase and tensin homolog (PTEN) status is not a prognostic marker in ductal carcinoma in situ (DCIS). A ) PTEN staining was extensively optimized, and representative images of stained DCIS lesions are shown. Scale bar = 50 μM. B ) Kaplan–Meier analyses were performed to determine the association between PTEN status and subsequent ipsilateral breast events (IBEs).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E7C8B1-E567-429B-BDF5-B91E54D2851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Combined retinoblastoma (RB) and phosphate and tensin homolog (PTEN) deficiency is associated with poor outcome in ductal carcinoma in situ (DCIS). A ) Kaplan–Meier analyses of all subgroups based on RB and PTEN staining are shown for ipsilateral breast events (IBEs). B ) Kaplan–Meier analyses of all subgroups based on RB and PTEN staining are shown for invasive breast cancer (IBC) progression. C ) Kaplan–Meier analyses of RB- and PTEN-deficient cases vs all other cases are shown for IBEs. D ) Kaplan–Meier analyses of RB- and PTEN-deficient cases vs all other cases are shown for IBC progression. E ) Forest plots of RB and/or PTEN status in DCIS. Hazard ratio (HR) and 95% confidence interval (CI) for IBEs are shown (red dashed line denotes hazard ratio of 1, and green dashed line denotes hazard ratio of 3). F ) Forest plots of RB and/or PTEN status in DCIS. Hazard ratio and 95% confidence interval for IBC recurrence are shown (red dashed line denotes hazard ratio of 1, and green dashed line denotes hazard ratio of 3).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E7C8B1-E567-429B-BDF5-B91E54D2851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Functional impact of retinoblastoma (RB) and phosphate and tensin homolog (PTEN) deficiency on proliferation and invasion. A ) MCF10A models deficient for PTEN and RB were characterized by immunoblotting with the indicated antibodies. B ) Cell cycle progression of MCF10A variants was determined by bromodeoxyuridine (BrdU) incorporation detection by flow cytometry. Data shown are from three independent experiments. The mean and 95% confidence interval are shown (* P &lt; .001, two-sided t test). C ) The ability of PTEN-deficient MCF10A cultures to invade through Matrigel in a Boyden chamber assay was evaluated. Data shown are from three independent experiments. The mean and 95% confidence interval are shown (left panel:* P = .02; right panel: P = 0.03, two-sided t test). D ) Representative images of wound-healing assays performed with PTEN-deficient MCF10A cells. Scale bars = 100 μm. Quantification of the wound healing is presented; the increased rate in filling of the wound is statistically significant ( P &lt; .001, two-sided t test). E ) Cell cycle progression under low serum conditions was determined by flow cytometry. Data are from three independent experiments. The mean and 95% confidence interval are shown. The impact of PTEN loss was statistically significant (* P &lt; .001, two-sided t test). F ) Representative crystal violet staining of cells grown for three days under low serum conditions. Scale bars = 100 μm.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E7C8B1-E567-429B-BDF5-B91E54D28513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Distinct roles for retinoblastoma (RB) and phosphate and tensin homolog (PTEN) in controlling growth in three dimensions. A ) Representative images of the indicated MCF10A cultures that were grown in three dimensions. Bright field (upper panel) (Scale bar = 100 µM) and immunofluorescent images (lower panel) (Scale bar = 50 μM) are shown, with cells stained for Ki67, E-cadherin (Ecad), and 4,6-diamidino-2-phenylindole (DAPI). B ) Quantitation of acinar size was determined by measuring the acinar diameter. The mean and 95% confidence interval are shown. All differences with RB or PTEN deficiency were statistically significant (* P &lt; .05, two-sided t test). C ) Quantitation of Ki67 index was performed from confocal images. The mean and standard deviation are shown. All differences with RB or PTEN deficiency were statistically significant (* P &lt; .05, two-sided t test)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E7C8B1-E567-429B-BDF5-B91E54D28513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s4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nci/djs4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nci/djs4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jnci/djs4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jnci/djs4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104, Issue 23, 5 December 2012, Pages 1825–1836,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https://doi.org/10.1093/jnci/djs446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 </a:t>
            </a:r>
            <a:r>
              <a:rPr lang="en-US" altLang="en-US" b="0"/>
              <a:t>Retinoblastoma (RB) status is associated with ductal carcinoma in situ (DCIS) recurrence and invasive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36900" y="1371600"/>
            <a:ext cx="28766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104, Issue 23, 5 December 2012, Pages 1825–1836,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https://doi.org/10.1093/jnci/djs446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 </a:t>
            </a:r>
            <a:r>
              <a:rPr lang="en-US" altLang="en-US" b="0"/>
              <a:t>Phosphatase and tensin homolog (PTEN) status is not a prognostic marker in ductal carcinoma in situ (DCIS).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43200" y="1371600"/>
            <a:ext cx="366715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104, Issue 23, 5 December 2012, Pages 1825–1836,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https://doi.org/10.1093/jnci/djs446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 </a:t>
            </a:r>
            <a:r>
              <a:rPr lang="en-US" altLang="en-US" b="0"/>
              <a:t>Combined retinoblastoma (RB) and phosphate and tensin homolog (PTEN) deficiency is associated with poor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01900" y="1371600"/>
            <a:ext cx="413382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104, Issue 23, 5 December 2012, Pages 1825–1836,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https://doi.org/10.1093/jnci/djs446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 </a:t>
            </a:r>
            <a:r>
              <a:rPr lang="en-US" altLang="en-US" b="0"/>
              <a:t>Functional impact of retinoblastoma (RB) and phosphate and tensin homolog (PTEN) deficiency on proliferation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57500" y="1371600"/>
            <a:ext cx="342337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104, Issue 23, 5 December 2012, Pages 1825–1836,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https://doi.org/10.1093/jnci/djs446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 </a:t>
            </a:r>
            <a:r>
              <a:rPr lang="en-US" altLang="en-US" b="0"/>
              <a:t>Distinct roles for retinoblastoma (RB) and phosphate and tensin homolog (PTEN) in controlling growth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74900" y="1371600"/>
            <a:ext cx="438804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1.  Retinoblastoma (RB) status is associated with ductal carcinoma in situ (DCIS) recurrence and invasive ...</vt:lpstr>
      <vt:lpstr>Figure 2.  Phosphatase and tensin homolog (PTEN) status is not a prognostic marker in ductal carcinoma in situ (DCIS). ...</vt:lpstr>
      <vt:lpstr>Figure 3.  Combined retinoblastoma (RB) and phosphate and tensin homolog (PTEN) deficiency is associated with poor ...</vt:lpstr>
      <vt:lpstr>Figure 4.  Functional impact of retinoblastoma (RB) and phosphate and tensin homolog (PTEN) deficiency on proliferation ...</vt:lpstr>
      <vt:lpstr>Figure 5.  Distinct roles for retinoblastoma (RB) and phosphate and tensin homolog (PTEN) in controlling growth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2024-04-27T03:26:40Z</dcterms:modified>
</cp:coreProperties>
</file>