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182E69-3696-42CA-B5D2-9E84C6927F0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E7519A-56BB-4C7D-AC4A-60068D747A5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1C743D-13EC-4ECF-9F8C-50CFAD04BB2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2024-04-26T14:24:12Z</dcterms:modified>
</cp:coreProperties>
</file>