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A669F0-E88F-4589-940D-2156B2B03D1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96BBA2-2F7E-4DD8-ACA5-80E21C9394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of the two extremes of myocardial salvage. Cardiac short axis T2-weighted (A and C) and contrast-enhanced magnetic resonance imaging (MRI) (B and D). Upper row: myocardial oedema in the anteroseptal LV wall (arrowheads) (A), without evidence of abnormal myocardial enhancement on contrast-enhanced images (B), representing an aborted myocardial infarction. Lower row: extensive myocardial oedema in the anterior and septal left ventricular (LV) wall (arrowheads) (C). On post-contrast enhanced MRI (D), transmural myocardial enhancement (arrowheads) of the anterior and septal LV wall is seen, involving nearly the entire area of myocardial oedema (arrowheads). Note the presence of an important area of microvascular obstruction (MVO)(*).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3E999A-A5CD-4DD8-9DBA-763BD459380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Flow diagram: randomization, treatment, and MRI. OTW indicates over-the-wire; i.c., intracoronary; MRI, magnetic resonance imaging.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3E999A-A5CD-4DD8-9DBA-763BD459380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Box plot showing myocardial salvage index (primary endpoint). Box plot shows median and interquartile range. Whiskers are drawn at (Q3+1.5*IQR, Q1−1.5*IQR). Q1, Q3 = first and third quartile, IQR = Q3 − Q1. ‘+' sign indicates mean value. Small box indicates outlier.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3E999A-A5CD-4DD8-9DBA-763BD459380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Forest plots of subgroup analyses for myocardial salvage index and microvascular obstruction.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3E999A-A5CD-4DD8-9DBA-763BD459380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Myocardial reperfusion as assessed by ST-segment resolution.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3E999A-A5CD-4DD8-9DBA-763BD459380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Myocardial reperfusion as assessed by myocardial blush grade.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2010.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3E999A-A5CD-4DD8-9DBA-763BD459380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q49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q49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q49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q49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q49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heartj/ehq49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32, Issue 7, April 2011, Pages 867–877, </a:t>
            </a:r>
            <a:r>
              <a:rPr lang="en-US" altLang="en-US" sz="1000">
                <a:solidFill>
                  <a:srgbClr val="333333"/>
                </a:solidFill>
                <a:hlinkClick r:id="rId3"/>
              </a:rPr>
              <a:t>https://doi.org/10.1093/eurheartj/ehq492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of the two extremes of myocardial salvage. Cardiac short axis T</a:t>
            </a:r>
            <a:r>
              <a:rPr lang="en-US" altLang="en-US" b="0" baseline="-25000"/>
              <a:t>2</a:t>
            </a:r>
            <a:r>
              <a:rPr lang="en-US" altLang="en-US" b="0"/>
              <a:t>-weighted (A and 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32, Issue 7, April 2011, Pages 867–877, </a:t>
            </a:r>
            <a:r>
              <a:rPr lang="en-US" altLang="en-US" sz="1000">
                <a:solidFill>
                  <a:srgbClr val="333333"/>
                </a:solidFill>
                <a:hlinkClick r:id="rId3"/>
              </a:rPr>
              <a:t>https://doi.org/10.1093/eurheartj/ehq492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Flow diagram: randomization, treatment, and MRI. OTW indicates over-the-wire; i.c., intracoronary; MRI,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9219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32, Issue 7, April 2011, Pages 867–877, </a:t>
            </a:r>
            <a:r>
              <a:rPr lang="en-US" altLang="en-US" sz="1000">
                <a:solidFill>
                  <a:srgbClr val="333333"/>
                </a:solidFill>
                <a:hlinkClick r:id="rId3"/>
              </a:rPr>
              <a:t>https://doi.org/10.1093/eurheartj/ehq492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Box plot showing myocardial salvage index (primary endpoint). Box plot shows median and interquartile range.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5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32, Issue 7, April 2011, Pages 867–877, </a:t>
            </a:r>
            <a:r>
              <a:rPr lang="en-US" altLang="en-US" sz="1000">
                <a:solidFill>
                  <a:srgbClr val="333333"/>
                </a:solidFill>
                <a:hlinkClick r:id="rId3"/>
              </a:rPr>
              <a:t>https://doi.org/10.1093/eurheartj/ehq492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Forest plots of subgroup analyses for myocardial salvage index and microvascular obstruction.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589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32, Issue 7, April 2011, Pages 867–877, </a:t>
            </a:r>
            <a:r>
              <a:rPr lang="en-US" altLang="en-US" sz="1000">
                <a:solidFill>
                  <a:srgbClr val="333333"/>
                </a:solidFill>
                <a:hlinkClick r:id="rId3"/>
              </a:rPr>
              <a:t>https://doi.org/10.1093/eurheartj/ehq492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Myocardial reperfusion as assessed by ST-segment resolution.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76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32, Issue 7, April 2011, Pages 867–877, </a:t>
            </a:r>
            <a:r>
              <a:rPr lang="en-US" altLang="en-US" sz="1000">
                <a:solidFill>
                  <a:srgbClr val="333333"/>
                </a:solidFill>
                <a:hlinkClick r:id="rId3"/>
              </a:rPr>
              <a:t>https://doi.org/10.1093/eurheartj/ehq492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Myocardial reperfusion as assessed by myocardial blush grade.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073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Example of the two extremes of myocardial salvage. Cardiac short axis T2-weighted (A and C) and ...</vt:lpstr>
      <vt:lpstr>Figure 2 Flow diagram: randomization, treatment, and MRI. OTW indicates over-the-wire; i.c., intracoronary; MRI, ...</vt:lpstr>
      <vt:lpstr>Figure 3 Box plot showing myocardial salvage index (primary endpoint). Box plot shows median and interquartile range. ...</vt:lpstr>
      <vt:lpstr>Figure 4 Forest plots of subgroup analyses for myocardial salvage index and microvascular obstruction.
</vt:lpstr>
      <vt:lpstr>Figure 5 Myocardial reperfusion as assessed by ST-segment resolution.
</vt:lpstr>
      <vt:lpstr>Figure 6 Myocardial reperfusion as assessed by myocardial blush grade.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2024-04-26T02:23:51Z</dcterms:modified>
</cp:coreProperties>
</file>